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9" r:id="rId3"/>
    <p:sldId id="260" r:id="rId4"/>
    <p:sldId id="262" r:id="rId5"/>
    <p:sldId id="257" r:id="rId6"/>
    <p:sldId id="258" r:id="rId7"/>
    <p:sldId id="261" r:id="rId8"/>
  </p:sldIdLst>
  <p:sldSz cx="9004300" cy="6362700"/>
  <p:notesSz cx="6797675" cy="9929813"/>
  <p:defaultTextStyle>
    <a:defPPr>
      <a:defRPr lang="ko-KR"/>
    </a:defPPr>
    <a:lvl1pPr marL="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03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8063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7095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6127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5159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419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322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2254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04">
          <p15:clr>
            <a:srgbClr val="A4A3A4"/>
          </p15:clr>
        </p15:guide>
        <p15:guide id="2" pos="28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F4"/>
    <a:srgbClr val="F5F5F5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03" autoAdjust="0"/>
    <p:restoredTop sz="94622" autoAdjust="0"/>
  </p:normalViewPr>
  <p:slideViewPr>
    <p:cSldViewPr snapToObjects="1">
      <p:cViewPr varScale="1">
        <p:scale>
          <a:sx n="92" d="100"/>
          <a:sy n="92" d="100"/>
        </p:scale>
        <p:origin x="90" y="138"/>
      </p:cViewPr>
      <p:guideLst>
        <p:guide orient="horz" pos="2004"/>
        <p:guide pos="28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87" d="100"/>
          <a:sy n="87" d="100"/>
        </p:scale>
        <p:origin x="-3834" y="-90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AF7E6906-A11A-4CF3-B85D-92AB5EFF1D2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65175" y="744538"/>
            <a:ext cx="526732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55" tIns="47778" rIns="95555" bIns="4777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6662"/>
            <a:ext cx="5438140" cy="4468416"/>
          </a:xfrm>
          <a:prstGeom prst="rect">
            <a:avLst/>
          </a:prstGeom>
        </p:spPr>
        <p:txBody>
          <a:bodyPr vert="horz" lIns="95555" tIns="47778" rIns="95555" bIns="47778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C51BA8D5-111B-4A5C-B147-FDC173335DB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01055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6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1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5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327292"/>
            <a:ext cx="9011281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75323" y="1626025"/>
            <a:ext cx="7653655" cy="1697612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6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75323" y="3350769"/>
            <a:ext cx="7653655" cy="1113059"/>
          </a:xfrm>
        </p:spPr>
        <p:txBody>
          <a:bodyPr lIns="43905" rIns="43905"/>
          <a:lstStyle>
            <a:lvl1pPr marL="0" marR="61467" indent="0" algn="r">
              <a:buNone/>
              <a:defRPr>
                <a:solidFill>
                  <a:schemeClr val="tx2"/>
                </a:solidFill>
              </a:defRPr>
            </a:lvl1pPr>
            <a:lvl2pPr marL="439049" indent="0" algn="ctr">
              <a:buNone/>
            </a:lvl2pPr>
            <a:lvl3pPr marL="878098" indent="0" algn="ctr">
              <a:buNone/>
            </a:lvl3pPr>
            <a:lvl4pPr marL="1317147" indent="0" algn="ctr">
              <a:buNone/>
            </a:lvl4pPr>
            <a:lvl5pPr marL="1756197" indent="0" algn="ctr">
              <a:buNone/>
            </a:lvl5pPr>
            <a:lvl6pPr marL="2195246" indent="0" algn="ctr">
              <a:buNone/>
            </a:lvl6pPr>
            <a:lvl7pPr marL="2634295" indent="0" algn="ctr">
              <a:buNone/>
            </a:lvl7pPr>
            <a:lvl8pPr marL="3073344" indent="0" algn="ctr">
              <a:buNone/>
            </a:lvl8pPr>
            <a:lvl9pPr marL="3512393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07" y="4595283"/>
            <a:ext cx="9008007" cy="1773993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106B610-A278-431F-B950-0FAF81F37424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1374345"/>
            <a:ext cx="8103870" cy="4069299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C2F31-BEFC-4349-91A9-091C0DF6BF6A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739452" y="254806"/>
            <a:ext cx="1750314" cy="5188839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254806"/>
            <a:ext cx="6227974" cy="5188838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D2CC0-327C-480F-A9EE-8A0B98F529B3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1A41E-C1BC-4332-AAB2-99E1417D7701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1340" y="983177"/>
            <a:ext cx="7653655" cy="169672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6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2783" y="2719977"/>
            <a:ext cx="4502150" cy="1349813"/>
          </a:xfrm>
        </p:spPr>
        <p:txBody>
          <a:bodyPr lIns="87810" rIns="87810" anchor="t"/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412C-9483-4365-BC05-DF3FACBC4D47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갈매기형 수장 6"/>
          <p:cNvSpPr/>
          <p:nvPr/>
        </p:nvSpPr>
        <p:spPr>
          <a:xfrm>
            <a:off x="3581120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갈매기형 수장 7"/>
          <p:cNvSpPr/>
          <p:nvPr/>
        </p:nvSpPr>
        <p:spPr>
          <a:xfrm>
            <a:off x="3397552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0215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7186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9595-508A-404B-8309-6EB718C7E3DC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pic>
        <p:nvPicPr>
          <p:cNvPr id="9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0215" y="253330"/>
            <a:ext cx="8103870" cy="106045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0215" y="5019463"/>
            <a:ext cx="3978463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574061" y="5019463"/>
            <a:ext cx="3980026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0215" y="1339984"/>
            <a:ext cx="3978463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574060" y="1339984"/>
            <a:ext cx="3980026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C6BAA-9564-4919-9ED5-C6ECD2521DA9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A6AE1-778F-46AE-B8C8-36E0F1F3B2EC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B3B0C-4297-4322-9A9A-2D1909B8C84B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0430" y="4524587"/>
            <a:ext cx="7367471" cy="42418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4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352078" y="4968345"/>
            <a:ext cx="3913869" cy="848360"/>
          </a:xfrm>
        </p:spPr>
        <p:txBody>
          <a:bodyPr/>
          <a:lstStyle>
            <a:lvl1pPr marL="0" indent="0" algn="r">
              <a:buNone/>
              <a:defRPr sz="15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00430" y="254508"/>
            <a:ext cx="7365517" cy="4241800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624258" y="5945148"/>
            <a:ext cx="1890903" cy="339344"/>
          </a:xfrm>
        </p:spPr>
        <p:txBody>
          <a:bodyPr/>
          <a:lstStyle/>
          <a:p>
            <a:fld id="{5F4F8185-85A6-4262-A5E5-C70BEAE49957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23797" y="5050268"/>
            <a:ext cx="7053368" cy="601415"/>
          </a:xfrm>
          <a:noFill/>
        </p:spPr>
        <p:txBody>
          <a:bodyPr lIns="87810" tIns="0" rIns="87810" anchor="t"/>
          <a:lstStyle>
            <a:lvl1pPr marL="0" marR="17562" indent="0" algn="r"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5108" y="176248"/>
            <a:ext cx="8554085" cy="407212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100"/>
            </a:lvl1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C59DFFA5-89EF-4986-8222-9CB38D03A95E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13155" y="5945148"/>
            <a:ext cx="2314768" cy="3387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5108" y="4513752"/>
            <a:ext cx="7952057" cy="522035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29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531744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갈매기형 수장 12"/>
          <p:cNvSpPr/>
          <p:nvPr/>
        </p:nvSpPr>
        <p:spPr>
          <a:xfrm>
            <a:off x="8348176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0215" y="254803"/>
            <a:ext cx="8103870" cy="1060450"/>
          </a:xfrm>
          <a:prstGeom prst="rect">
            <a:avLst/>
          </a:prstGeom>
        </p:spPr>
        <p:txBody>
          <a:bodyPr vert="horz" lIns="87810" tIns="43905" rIns="87810" bIns="43905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0215" y="1374344"/>
            <a:ext cx="8103870" cy="4199088"/>
          </a:xfrm>
          <a:prstGeom prst="rect">
            <a:avLst/>
          </a:prstGeom>
        </p:spPr>
        <p:txBody>
          <a:bodyPr vert="horz" lIns="87810" tIns="43905" rIns="87810" bIns="43905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624258" y="5945148"/>
            <a:ext cx="1890903" cy="339344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010AA533-3A7D-4E70-A3D1-757EE7964EA9}" type="datetime1">
              <a:rPr lang="ko-KR" altLang="en-US" smtClean="0"/>
              <a:pPr/>
              <a:t>2019-09-17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13155" y="5945148"/>
            <a:ext cx="2314768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515161" y="5945148"/>
            <a:ext cx="360172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9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51239" indent="-245868" algn="l" rtl="0" eaLnBrk="1" latinLnBrk="1" hangingPunct="1">
        <a:spcBef>
          <a:spcPts val="384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97107" indent="-219525" algn="l" rtl="0" eaLnBrk="1" latinLnBrk="1" hangingPunct="1">
        <a:spcBef>
          <a:spcPts val="311"/>
        </a:spcBef>
        <a:buClr>
          <a:schemeClr val="accent1"/>
        </a:buClr>
        <a:buFont typeface="Verdana"/>
        <a:buChar char="◦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25412" indent="-219525" algn="l" rtl="0" eaLnBrk="1" latinLnBrk="1" hangingPunct="1">
        <a:spcBef>
          <a:spcPts val="336"/>
        </a:spcBef>
        <a:buClr>
          <a:schemeClr val="accent2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623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17147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1536672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1756197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75721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195246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39049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878098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1714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75619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195246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634295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073344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512393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untitledtblog.tistory.com/151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30250" y="1466838"/>
            <a:ext cx="7215238" cy="1071570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algn="ctr"/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프로그래밍 언어 활용</a:t>
            </a:r>
            <a:endParaRPr lang="en-US" altLang="ko-KR" sz="28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70C0"/>
              </a:solidFill>
            </a:endParaRPr>
          </a:p>
          <a:p>
            <a:pPr algn="ctr"/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(2001020215_15v3)</a:t>
            </a:r>
          </a:p>
          <a:p>
            <a:pPr algn="ctr"/>
            <a:endParaRPr lang="ko-KR" altLang="en-US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1858944" y="3038474"/>
            <a:ext cx="6072230" cy="1071570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marL="342887" indent="-342887">
              <a:buAutoNum type="arabicPeriod"/>
            </a:pPr>
            <a:r>
              <a:rPr lang="ko-KR" altLang="en-US" sz="4400" b="1" dirty="0" smtClean="0">
                <a:solidFill>
                  <a:srgbClr val="002060"/>
                </a:solidFill>
              </a:rPr>
              <a:t>기본 문법 활용하기     </a:t>
            </a:r>
            <a:endParaRPr lang="en-US" altLang="ko-KR" sz="4400" b="1" dirty="0" smtClean="0">
              <a:solidFill>
                <a:srgbClr val="002060"/>
              </a:solidFill>
            </a:endParaRPr>
          </a:p>
          <a:p>
            <a:pPr algn="ctr"/>
            <a:endParaRPr lang="ko-KR" altLang="en-US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  <p:pic>
        <p:nvPicPr>
          <p:cNvPr id="14" name="Picture 2" descr="C:\Users\user\Desktop\로고(cs)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01820" y="5253052"/>
            <a:ext cx="4986286" cy="4428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52682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2</a:t>
            </a:fld>
            <a:endParaRPr kumimoji="0" lang="en-US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0043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358878" y="4787081"/>
            <a:ext cx="678661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출처</a:t>
            </a:r>
            <a:r>
              <a:rPr lang="en-US" altLang="ko-KR" dirty="0" smtClean="0"/>
              <a:t>: </a:t>
            </a:r>
            <a:r>
              <a:rPr lang="en-US" altLang="ko-KR" dirty="0" smtClean="0">
                <a:hlinkClick r:id="rId2"/>
              </a:rPr>
              <a:t>https://untitledtblog.tistory.com/151</a:t>
            </a:r>
            <a:r>
              <a:rPr lang="ko-KR" altLang="en-US" dirty="0" smtClean="0"/>
              <a:t> </a:t>
            </a:r>
            <a:r>
              <a:rPr lang="en-US" altLang="ko-KR" dirty="0" smtClean="0"/>
              <a:t>[Untitled]</a:t>
            </a:r>
            <a:endParaRPr lang="ko-KR" altLang="en-US" dirty="0"/>
          </a:p>
        </p:txBody>
      </p:sp>
      <p:pic>
        <p:nvPicPr>
          <p:cNvPr id="9" name="그림 8" descr="2019-2-t=TIOBE 프로그래밍 언어순위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0250" y="1109648"/>
            <a:ext cx="7358114" cy="3371090"/>
          </a:xfrm>
          <a:prstGeom prst="rect">
            <a:avLst/>
          </a:prstGeom>
        </p:spPr>
      </p:pic>
      <p:sp>
        <p:nvSpPr>
          <p:cNvPr id="13" name="타원 12"/>
          <p:cNvSpPr/>
          <p:nvPr/>
        </p:nvSpPr>
        <p:spPr>
          <a:xfrm>
            <a:off x="930250" y="180954"/>
            <a:ext cx="7358114" cy="7143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2019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년 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2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월 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TIOBE 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프로그래밍 언어 순위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3</a:t>
            </a:fld>
            <a:endParaRPr kumimoji="0" lang="en-US"/>
          </a:p>
        </p:txBody>
      </p:sp>
      <p:pic>
        <p:nvPicPr>
          <p:cNvPr id="3" name="그림 2" descr="자바채용공고-주의집중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6134" y="252392"/>
            <a:ext cx="4500594" cy="521497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4</a:t>
            </a:fld>
            <a:endParaRPr kumimoji="0" lang="en-US"/>
          </a:p>
        </p:txBody>
      </p:sp>
      <p:pic>
        <p:nvPicPr>
          <p:cNvPr id="3" name="대전MBC알파고뉴스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47700"/>
            <a:ext cx="9004300" cy="506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01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모서리가 둥근 직사각형 14"/>
          <p:cNvSpPr/>
          <p:nvPr/>
        </p:nvSpPr>
        <p:spPr>
          <a:xfrm>
            <a:off x="1144564" y="720726"/>
            <a:ext cx="6715172" cy="4675202"/>
          </a:xfrm>
          <a:prstGeom prst="roundRect">
            <a:avLst/>
          </a:prstGeom>
          <a:noFill/>
          <a:ln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1" name="TextBox 10"/>
          <p:cNvSpPr txBox="1"/>
          <p:nvPr/>
        </p:nvSpPr>
        <p:spPr>
          <a:xfrm>
            <a:off x="1573192" y="1609714"/>
            <a:ext cx="6858048" cy="1308046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marL="342887" indent="-342887">
              <a:buAutoNum type="arabicPeriod"/>
            </a:pPr>
            <a:r>
              <a:rPr lang="ko-KR" altLang="en-US" sz="2800" b="1" dirty="0" smtClean="0"/>
              <a:t>기본 문법 활용하기     </a:t>
            </a:r>
            <a:endParaRPr lang="en-US" altLang="ko-KR" sz="2800" b="1" dirty="0" smtClean="0"/>
          </a:p>
          <a:p>
            <a:pPr marL="342887" indent="-342887"/>
            <a:r>
              <a:rPr lang="ko-KR" altLang="en-US" b="1" dirty="0" smtClean="0"/>
              <a:t>    </a:t>
            </a:r>
            <a:r>
              <a:rPr lang="en-US" altLang="ko-KR" b="1" dirty="0" smtClean="0"/>
              <a:t>1-1. </a:t>
            </a:r>
            <a:r>
              <a:rPr lang="ko-KR" altLang="en-US" b="1" dirty="0" smtClean="0"/>
              <a:t>변수 활용 </a:t>
            </a:r>
            <a:r>
              <a:rPr lang="en-US" altLang="ko-KR" b="1" dirty="0" smtClean="0"/>
              <a:t>     </a:t>
            </a:r>
          </a:p>
          <a:p>
            <a:pPr marL="342887" indent="-342887"/>
            <a:r>
              <a:rPr lang="en-US" altLang="ko-KR" b="1" dirty="0" smtClean="0"/>
              <a:t>    </a:t>
            </a:r>
            <a:r>
              <a:rPr lang="en-US" altLang="ko-KR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1-2. </a:t>
            </a:r>
            <a:r>
              <a:rPr lang="ko-KR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연산자와 명령문 활용 </a:t>
            </a:r>
            <a:r>
              <a:rPr lang="en-US" altLang="ko-KR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  </a:t>
            </a:r>
          </a:p>
          <a:p>
            <a:pPr marL="342887" indent="-342887"/>
            <a:r>
              <a:rPr lang="en-US" altLang="ko-KR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 1-3. </a:t>
            </a:r>
            <a:r>
              <a:rPr lang="ko-KR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사용자 정의 </a:t>
            </a:r>
            <a:r>
              <a:rPr lang="ko-KR" altLang="en-US" b="1" dirty="0" err="1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자료형</a:t>
            </a:r>
            <a:r>
              <a:rPr lang="ko-KR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활용 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573192" y="3066995"/>
            <a:ext cx="6858048" cy="800215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marL="342887" indent="-342887"/>
            <a:r>
              <a:rPr lang="en-US" altLang="ko-KR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2. </a:t>
            </a:r>
            <a:r>
              <a:rPr lang="ko-KR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언어 특성 활용하기</a:t>
            </a:r>
            <a:endParaRPr lang="en-US" altLang="ko-KR" sz="28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887" indent="-342887"/>
            <a:r>
              <a:rPr lang="ko-KR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</a:t>
            </a:r>
            <a:r>
              <a:rPr lang="en-US" altLang="ko-KR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2-1. </a:t>
            </a:r>
            <a:r>
              <a:rPr lang="ko-KR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언어 특성 활용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573192" y="4138565"/>
            <a:ext cx="6858048" cy="800215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marL="342887" indent="-342887"/>
            <a:r>
              <a:rPr lang="en-US" altLang="ko-KR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3. </a:t>
            </a:r>
            <a:r>
              <a:rPr lang="ko-KR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라이브러리 활용하기      </a:t>
            </a:r>
            <a:endParaRPr lang="en-US" altLang="ko-KR" sz="2800" b="1" dirty="0" smtClean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342887" indent="-342887"/>
            <a:r>
              <a:rPr lang="en-US" altLang="ko-KR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   3-1. </a:t>
            </a:r>
            <a:r>
              <a:rPr lang="ko-KR" altLang="en-US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라이브러리 활용</a:t>
            </a:r>
            <a:endParaRPr lang="ko-KR" altLang="en-US" b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18" name="그룹 17"/>
          <p:cNvGrpSpPr/>
          <p:nvPr/>
        </p:nvGrpSpPr>
        <p:grpSpPr>
          <a:xfrm>
            <a:off x="3573456" y="353939"/>
            <a:ext cx="1857388" cy="931890"/>
            <a:chOff x="5645158" y="252392"/>
            <a:chExt cx="1857388" cy="931890"/>
          </a:xfrm>
        </p:grpSpPr>
        <p:sp>
          <p:nvSpPr>
            <p:cNvPr id="19" name="육각형 18"/>
            <p:cNvSpPr/>
            <p:nvPr/>
          </p:nvSpPr>
          <p:spPr>
            <a:xfrm>
              <a:off x="5716596" y="252392"/>
              <a:ext cx="1643074" cy="785818"/>
            </a:xfrm>
            <a:prstGeom prst="hexagon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5645158" y="323830"/>
              <a:ext cx="1857388" cy="860452"/>
            </a:xfrm>
            <a:prstGeom prst="rect">
              <a:avLst/>
            </a:prstGeom>
            <a:noFill/>
          </p:spPr>
          <p:txBody>
            <a:bodyPr wrap="square" lIns="91436" tIns="45718" rIns="91436" bIns="45718" rtlCol="0">
              <a:noAutofit/>
            </a:bodyPr>
            <a:lstStyle/>
            <a:p>
              <a:pPr algn="ctr"/>
              <a:r>
                <a:rPr lang="ko-KR" altLang="en-US" sz="4400" b="1" dirty="0" smtClean="0">
                  <a:solidFill>
                    <a:schemeClr val="bg1">
                      <a:lumMod val="95000"/>
                    </a:schemeClr>
                  </a:solidFill>
                </a:rPr>
                <a:t>차례</a:t>
              </a:r>
              <a:endParaRPr lang="en-US" altLang="ko-KR" sz="4400" b="1" dirty="0" smtClean="0">
                <a:solidFill>
                  <a:schemeClr val="bg1">
                    <a:lumMod val="95000"/>
                  </a:schemeClr>
                </a:solidFill>
              </a:endParaRPr>
            </a:p>
            <a:p>
              <a:pPr algn="ctr"/>
              <a:endParaRPr lang="ko-KR" altLang="en-US" sz="44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gradFill>
                  <a:gsLst>
                    <a:gs pos="0">
                      <a:schemeClr val="tx1">
                        <a:lumMod val="95000"/>
                        <a:lumOff val="5000"/>
                      </a:schemeClr>
                    </a:gs>
                    <a:gs pos="48000">
                      <a:schemeClr val="tx1">
                        <a:lumMod val="50000"/>
                        <a:lumOff val="50000"/>
                      </a:schemeClr>
                    </a:gs>
                    <a:gs pos="99000">
                      <a:schemeClr val="tx1">
                        <a:lumMod val="95000"/>
                        <a:lumOff val="5000"/>
                      </a:schemeClr>
                    </a:gs>
                  </a:gsLst>
                  <a:lin ang="5400000" scaled="0"/>
                </a:gra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52682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모서리가 둥근 직사각형 16"/>
          <p:cNvSpPr/>
          <p:nvPr/>
        </p:nvSpPr>
        <p:spPr>
          <a:xfrm>
            <a:off x="501622" y="1252524"/>
            <a:ext cx="7715305" cy="119143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501622" y="3998125"/>
            <a:ext cx="7715305" cy="1200325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/>
            <a:r>
              <a:rPr lang="en-US" altLang="ko-KR" sz="2400" dirty="0" smtClean="0"/>
              <a:t>1.1 </a:t>
            </a:r>
            <a:r>
              <a:rPr lang="ko-KR" altLang="en-US" sz="2400" dirty="0" smtClean="0"/>
              <a:t>진법과 각 진수들의 변환을 설명할 수 있다</a:t>
            </a:r>
            <a:r>
              <a:rPr lang="en-US" altLang="ko-KR" sz="2400" dirty="0" smtClean="0"/>
              <a:t>.</a:t>
            </a:r>
          </a:p>
          <a:p>
            <a:pPr fontAlgn="base"/>
            <a:endParaRPr lang="ko-KR" altLang="en-US" sz="2400" dirty="0" smtClean="0"/>
          </a:p>
          <a:p>
            <a:pPr fontAlgn="base"/>
            <a:r>
              <a:rPr lang="en-US" altLang="ko-KR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1.2 </a:t>
            </a:r>
            <a:r>
              <a:rPr lang="ko-KR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프로그래밍 언어의 데이터 타입을 설명할 수 있다</a:t>
            </a:r>
            <a:r>
              <a:rPr lang="en-US" altLang="ko-KR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  <a:endParaRPr lang="ko-KR" alt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01689" y="1489852"/>
            <a:ext cx="6286544" cy="523216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 latinLnBrk="0"/>
            <a:r>
              <a:rPr lang="ko-KR" altLang="en-US" sz="2800" dirty="0" smtClean="0"/>
              <a:t>◆ 자바언어를 이용한 기본문법</a:t>
            </a:r>
            <a:endParaRPr lang="ko-KR" altLang="en-US" sz="2800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501622" y="3681416"/>
            <a:ext cx="7786742" cy="17869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타원 18"/>
          <p:cNvSpPr/>
          <p:nvPr/>
        </p:nvSpPr>
        <p:spPr>
          <a:xfrm>
            <a:off x="2430448" y="2752722"/>
            <a:ext cx="3786214" cy="78581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 smtClean="0">
                <a:solidFill>
                  <a:schemeClr val="bg1"/>
                </a:solidFill>
              </a:rPr>
              <a:t>학습 목표</a:t>
            </a:r>
          </a:p>
        </p:txBody>
      </p:sp>
      <p:sp>
        <p:nvSpPr>
          <p:cNvPr id="20" name="타원 19"/>
          <p:cNvSpPr/>
          <p:nvPr/>
        </p:nvSpPr>
        <p:spPr>
          <a:xfrm>
            <a:off x="2430448" y="353939"/>
            <a:ext cx="3786214" cy="785818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b="1" dirty="0" smtClean="0">
                <a:solidFill>
                  <a:schemeClr val="bg1"/>
                </a:solidFill>
              </a:rPr>
              <a:t>학습 내용</a:t>
            </a:r>
          </a:p>
        </p:txBody>
      </p:sp>
    </p:spTree>
    <p:extLst>
      <p:ext uri="{BB962C8B-B14F-4D97-AF65-F5344CB8AC3E}">
        <p14:creationId xmlns:p14="http://schemas.microsoft.com/office/powerpoint/2010/main" val="425268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7</a:t>
            </a:fld>
            <a:endParaRPr kumimoji="0"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광장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ppt/theme/themeOverride2.xml><?xml version="1.0" encoding="utf-8"?>
<a:themeOverride xmlns:a="http://schemas.openxmlformats.org/drawingml/2006/main">
  <a:clrScheme name="광장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5624</TotalTime>
  <Words>97</Words>
  <Application>Microsoft Office PowerPoint</Application>
  <PresentationFormat>사용자 지정</PresentationFormat>
  <Paragraphs>24</Paragraphs>
  <Slides>7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3" baseType="lpstr">
      <vt:lpstr>맑은 고딕</vt:lpstr>
      <vt:lpstr>Lucida Sans Unicode</vt:lpstr>
      <vt:lpstr>Verdana</vt:lpstr>
      <vt:lpstr>Wingdings 2</vt:lpstr>
      <vt:lpstr>Wingdings 3</vt:lpstr>
      <vt:lpstr>광장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sunyoung4</dc:creator>
  <cp:lastModifiedBy>LEE SANGUONG</cp:lastModifiedBy>
  <cp:revision>315</cp:revision>
  <cp:lastPrinted>2019-08-08T08:20:06Z</cp:lastPrinted>
  <dcterms:created xsi:type="dcterms:W3CDTF">2015-01-23T05:52:34Z</dcterms:created>
  <dcterms:modified xsi:type="dcterms:W3CDTF">2019-09-17T09:59:37Z</dcterms:modified>
</cp:coreProperties>
</file>

<file path=docProps/thumbnail.jpeg>
</file>